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2" r:id="rId13"/>
    <p:sldId id="340" r:id="rId14"/>
    <p:sldId id="341" r:id="rId15"/>
    <p:sldId id="305" r:id="rId16"/>
    <p:sldId id="306" r:id="rId17"/>
    <p:sldId id="310" r:id="rId18"/>
    <p:sldId id="316" r:id="rId19"/>
    <p:sldId id="319" r:id="rId20"/>
    <p:sldId id="308" r:id="rId21"/>
    <p:sldId id="312" r:id="rId22"/>
    <p:sldId id="317" r:id="rId23"/>
    <p:sldId id="321" r:id="rId24"/>
    <p:sldId id="311" r:id="rId25"/>
    <p:sldId id="314" r:id="rId26"/>
    <p:sldId id="318" r:id="rId27"/>
    <p:sldId id="320" r:id="rId28"/>
    <p:sldId id="315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13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1" r:id="rId54"/>
    <p:sldId id="272" r:id="rId55"/>
    <p:sldId id="273" r:id="rId56"/>
    <p:sldId id="276" r:id="rId57"/>
    <p:sldId id="274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  <p14:sldId id="342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25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4.png"/><Relationship Id="rId9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25.png"/><Relationship Id="rId9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7.png"/><Relationship Id="rId3" Type="http://schemas.openxmlformats.org/officeDocument/2006/relationships/image" Target="../media/image91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5.png"/><Relationship Id="rId4" Type="http://schemas.openxmlformats.org/officeDocument/2006/relationships/image" Target="../media/image96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06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1" y="56483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1328786" y="23359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" y="246611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" y="436739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7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9E4A5-59B2-D1A0-0211-71E087A7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0" y="514318"/>
            <a:ext cx="2819401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B259D6-5E89-E5FF-A8C3-8E1FA4367067}"/>
              </a:ext>
            </a:extLst>
          </p:cNvPr>
          <p:cNvSpPr/>
          <p:nvPr/>
        </p:nvSpPr>
        <p:spPr>
          <a:xfrm>
            <a:off x="1210236" y="1945342"/>
            <a:ext cx="1443317" cy="34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6, 10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8349</TotalTime>
  <Words>903</Words>
  <Application>Microsoft Office PowerPoint</Application>
  <PresentationFormat>Widescreen</PresentationFormat>
  <Paragraphs>219</Paragraphs>
  <Slides>58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124</cp:revision>
  <dcterms:created xsi:type="dcterms:W3CDTF">2022-05-19T15:06:45Z</dcterms:created>
  <dcterms:modified xsi:type="dcterms:W3CDTF">2023-01-26T18:39:36Z</dcterms:modified>
</cp:coreProperties>
</file>